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772-A916-4FD1-9D59-D8D477AB4B76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A4DAE6-2805-4F86-A72E-E6BBCA642E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772-A916-4FD1-9D59-D8D477AB4B76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DAE6-2805-4F86-A72E-E6BBCA642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772-A916-4FD1-9D59-D8D477AB4B76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DAE6-2805-4F86-A72E-E6BBCA642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772-A916-4FD1-9D59-D8D477AB4B76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DAE6-2805-4F86-A72E-E6BBCA642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772-A916-4FD1-9D59-D8D477AB4B76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DAE6-2805-4F86-A72E-E6BBCA642E5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772-A916-4FD1-9D59-D8D477AB4B76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DAE6-2805-4F86-A72E-E6BBCA642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772-A916-4FD1-9D59-D8D477AB4B76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DAE6-2805-4F86-A72E-E6BBCA642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772-A916-4FD1-9D59-D8D477AB4B76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DAE6-2805-4F86-A72E-E6BBCA642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772-A916-4FD1-9D59-D8D477AB4B76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DAE6-2805-4F86-A72E-E6BBCA642E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772-A916-4FD1-9D59-D8D477AB4B76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DAE6-2805-4F86-A72E-E6BBCA642E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772-A916-4FD1-9D59-D8D477AB4B76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4DAE6-2805-4F86-A72E-E6BBCA642E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5EE1772-A916-4FD1-9D59-D8D477AB4B76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DA4DAE6-2805-4F86-A72E-E6BBCA642E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348880"/>
            <a:ext cx="640080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3"/>
            <a:ext cx="8280920" cy="1368152"/>
          </a:xfrm>
        </p:spPr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</a:rPr>
              <a:t>PEMBELAJARAN BAHASA ARAB</a:t>
            </a:r>
            <a:br>
              <a:rPr lang="en-US" sz="3600" b="1" smtClean="0">
                <a:solidFill>
                  <a:srgbClr val="C00000"/>
                </a:solidFill>
              </a:rPr>
            </a:br>
            <a:r>
              <a:rPr lang="en-US" sz="3600" b="1" smtClean="0">
                <a:solidFill>
                  <a:srgbClr val="C00000"/>
                </a:solidFill>
              </a:rPr>
              <a:t>KELAS X</a:t>
            </a:r>
            <a:endParaRPr lang="en-US" sz="3600" b="1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" y="1917700"/>
            <a:ext cx="9081866" cy="4175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895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400" b="1" smtClean="0">
                <a:solidFill>
                  <a:srgbClr val="7030A0"/>
                </a:solidFill>
              </a:rPr>
              <a:t>PETA KONSEP KD</a:t>
            </a:r>
            <a:endParaRPr lang="en-US" sz="4400" b="1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54108"/>
            <a:ext cx="8555501" cy="4009273"/>
          </a:xfrm>
        </p:spPr>
      </p:pic>
    </p:spTree>
    <p:extLst>
      <p:ext uri="{BB962C8B-B14F-4D97-AF65-F5344CB8AC3E}">
        <p14:creationId xmlns:p14="http://schemas.microsoft.com/office/powerpoint/2010/main" val="37335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400" b="1" smtClean="0">
                <a:solidFill>
                  <a:srgbClr val="FF0000"/>
                </a:solidFill>
              </a:rPr>
              <a:t>PETA KONSEP KD</a:t>
            </a:r>
            <a:endParaRPr lang="en-US" sz="4400" b="1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6" y="1484784"/>
            <a:ext cx="8771366" cy="4680519"/>
          </a:xfrm>
        </p:spPr>
      </p:pic>
    </p:spTree>
    <p:extLst>
      <p:ext uri="{BB962C8B-B14F-4D97-AF65-F5344CB8AC3E}">
        <p14:creationId xmlns:p14="http://schemas.microsoft.com/office/powerpoint/2010/main" val="15401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000" b="1" smtClean="0">
                <a:solidFill>
                  <a:srgbClr val="FF0000"/>
                </a:solidFill>
              </a:rPr>
              <a:t>KOSA KATA/ </a:t>
            </a:r>
            <a:r>
              <a:rPr lang="ar-SA" sz="6000" b="1" smtClean="0">
                <a:solidFill>
                  <a:srgbClr val="FF0000"/>
                </a:solidFill>
              </a:rPr>
              <a:t>مُفْرَدَاتْ</a:t>
            </a:r>
            <a:endParaRPr lang="en-US" sz="6000" b="1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8568952" cy="4536504"/>
          </a:xfrm>
        </p:spPr>
      </p:pic>
    </p:spTree>
    <p:extLst>
      <p:ext uri="{BB962C8B-B14F-4D97-AF65-F5344CB8AC3E}">
        <p14:creationId xmlns:p14="http://schemas.microsoft.com/office/powerpoint/2010/main" val="325230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C00000"/>
                </a:solidFill>
              </a:rPr>
              <a:t>NAMA-NAMA BULAN HIJRIYYAH</a:t>
            </a:r>
            <a:endParaRPr lang="en-US" sz="3600" b="1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2777"/>
            <a:ext cx="8640960" cy="4013154"/>
          </a:xfrm>
        </p:spPr>
      </p:pic>
    </p:spTree>
    <p:extLst>
      <p:ext uri="{BB962C8B-B14F-4D97-AF65-F5344CB8AC3E}">
        <p14:creationId xmlns:p14="http://schemas.microsoft.com/office/powerpoint/2010/main" val="72888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NAMA-NAMA BULAN SYAMSIYAH</a:t>
            </a:r>
            <a:endParaRPr lang="en-US" b="1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2776"/>
            <a:ext cx="8712968" cy="4320479"/>
          </a:xfrm>
        </p:spPr>
      </p:pic>
    </p:spTree>
    <p:extLst>
      <p:ext uri="{BB962C8B-B14F-4D97-AF65-F5344CB8AC3E}">
        <p14:creationId xmlns:p14="http://schemas.microsoft.com/office/powerpoint/2010/main" val="10153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4400" b="1" smtClean="0">
                <a:solidFill>
                  <a:srgbClr val="C00000"/>
                </a:solidFill>
              </a:rPr>
              <a:t>ABSENSI DAN EVALUASI</a:t>
            </a:r>
            <a:endParaRPr lang="en-US" sz="4400" b="1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smtClean="0"/>
              <a:t>Absensi keikutsertaan dalam pembelajaran ini otomatis menjadi satu dengan tes pemahaman pada materi ini. </a:t>
            </a:r>
          </a:p>
          <a:p>
            <a:r>
              <a:rPr lang="en-US" sz="2800" b="1" smtClean="0"/>
              <a:t>Setelah siswa belajar materi ini wajib mengisi absensi dan evaluasi pada link berikut ini </a:t>
            </a:r>
          </a:p>
          <a:p>
            <a:r>
              <a:rPr lang="en-US" sz="2800" b="1"/>
              <a:t>http://gg.gg/absensi-dan-ujian-1-bahasa-arab</a:t>
            </a:r>
          </a:p>
        </p:txBody>
      </p:sp>
    </p:spTree>
    <p:extLst>
      <p:ext uri="{BB962C8B-B14F-4D97-AF65-F5344CB8AC3E}">
        <p14:creationId xmlns:p14="http://schemas.microsoft.com/office/powerpoint/2010/main" val="8292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UNGKAPAN UCAPAN SELAMAT DAN SEJENISNYA</a:t>
            </a:r>
            <a:endParaRPr lang="en-US" b="1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386" y="1484784"/>
            <a:ext cx="4171227" cy="5256584"/>
          </a:xfrm>
        </p:spPr>
      </p:pic>
    </p:spTree>
    <p:extLst>
      <p:ext uri="{BB962C8B-B14F-4D97-AF65-F5344CB8AC3E}">
        <p14:creationId xmlns:p14="http://schemas.microsoft.com/office/powerpoint/2010/main" val="3163469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59</TotalTime>
  <Words>59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PEMBELAJARAN BAHASA ARAB KELAS X</vt:lpstr>
      <vt:lpstr>PETA KONSEP KD</vt:lpstr>
      <vt:lpstr>PETA KONSEP KD</vt:lpstr>
      <vt:lpstr>KOSA KATA/ مُفْرَدَاتْ</vt:lpstr>
      <vt:lpstr>NAMA-NAMA BULAN HIJRIYYAH</vt:lpstr>
      <vt:lpstr>NAMA-NAMA BULAN SYAMSIYAH</vt:lpstr>
      <vt:lpstr>ABSENSI DAN EVALUASI</vt:lpstr>
      <vt:lpstr>UNGKAPAN UCAPAN SELAMAT DAN SEJENISNYA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PEMBELAJARAN BAHASA ARAB KELAS X</dc:title>
  <dc:creator>TOSHIBA</dc:creator>
  <cp:lastModifiedBy>TOSHIBA</cp:lastModifiedBy>
  <cp:revision>7</cp:revision>
  <dcterms:created xsi:type="dcterms:W3CDTF">2020-07-27T01:59:39Z</dcterms:created>
  <dcterms:modified xsi:type="dcterms:W3CDTF">2020-07-30T05:15:02Z</dcterms:modified>
</cp:coreProperties>
</file>